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4" r:id="rId6"/>
    <p:sldId id="262" r:id="rId7"/>
    <p:sldId id="263" r:id="rId8"/>
    <p:sldId id="265" r:id="rId9"/>
    <p:sldId id="257" r:id="rId10"/>
    <p:sldId id="25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728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C6521-F4B7-454F-98CC-6865C200E0FC}" type="datetimeFigureOut">
              <a:rPr lang="es-MX" smtClean="0"/>
              <a:t>16/10/20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3A026-5880-7A41-8A88-C69971F271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1324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sistema de información de merca- dotecnia en el que nuestro equipo sea capaz de utilizar, diversos procedimientos para reunir, clasificar, analizar, evaluar y distribuir información necesaria, oportuna y exacta para aque- llos que toman decisiones de mercado- tecnia. 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3A026-5880-7A41-8A88-C69971F271AF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943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integración del aprendizaje automático es la herramienta para revelar patrones ocultos y tácticas escondidas en toda la información capturada por las empresas.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los especialistas en marketing esperan crear campañas más significativas con audiencias objetivo e impulsar el compromiso, 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3A026-5880-7A41-8A88-C69971F271AF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5008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>
                <a:effectLst/>
              </a:rPr>
              <a:t>La compañía descubrió que la inteligencia artificial y el aprendizaje automático permitieron escuchar lo que se hablaba en la esfera pública (redes sociales, servicios de streaming, etc.) Por ejemplo, al menos 50 canciones mencionaban "helado para el desayuno", y al descubrir la relativa popularidad de esta frase en varias plataformas reveló cómo el aprendizaje automático podría descubrir tendencias emergentes. El </a:t>
            </a:r>
            <a:r>
              <a:rPr lang="es-MX" i="1" dirty="0">
                <a:effectLst/>
              </a:rPr>
              <a:t>machine learning</a:t>
            </a:r>
            <a:r>
              <a:rPr lang="es-MX" dirty="0">
                <a:effectLst/>
              </a:rPr>
              <a:t> es capaz de descifrar la charla social y cultural para inspirar nuevas ideas de productos y contenidos que respondan directamente a las preferencias de los consumidores.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3A026-5880-7A41-8A88-C69971F271AF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0829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3A026-5880-7A41-8A88-C69971F271AF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791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sociación Mundial de Veterinarios descartó el contagio de covid-19 de un  perro en Hong Kong | El Comercio">
            <a:extLst>
              <a:ext uri="{FF2B5EF4-FFF2-40B4-BE49-F238E27FC236}">
                <a16:creationId xmlns:a16="http://schemas.microsoft.com/office/drawing/2014/main" id="{90F090E7-6F45-984E-8C3A-FCDD992C4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" r="-4" b="9762"/>
          <a:stretch/>
        </p:blipFill>
        <p:spPr bwMode="auto">
          <a:xfrm>
            <a:off x="20" y="1"/>
            <a:ext cx="605025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erros tigre, la nueva mascota de moda después de los polémicos perros panda">
            <a:extLst>
              <a:ext uri="{FF2B5EF4-FFF2-40B4-BE49-F238E27FC236}">
                <a16:creationId xmlns:a16="http://schemas.microsoft.com/office/drawing/2014/main" id="{A47A412C-9E96-7741-8C0F-37BDC8484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2" r="2" b="16773"/>
          <a:stretch/>
        </p:blipFill>
        <p:spPr bwMode="auto">
          <a:xfrm>
            <a:off x="6141722" y="1"/>
            <a:ext cx="605027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zas de perros pequeños que parecen grandes - Foto 1">
            <a:extLst>
              <a:ext uri="{FF2B5EF4-FFF2-40B4-BE49-F238E27FC236}">
                <a16:creationId xmlns:a16="http://schemas.microsoft.com/office/drawing/2014/main" id="{7D14E003-ACFC-C043-BB28-76ECDA1E7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7" r="2" b="30634"/>
          <a:stretch/>
        </p:blipFill>
        <p:spPr bwMode="auto">
          <a:xfrm>
            <a:off x="20" y="3489159"/>
            <a:ext cx="605025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7 Razas de perros grandes para lugares espaciosos | Purina®">
            <a:extLst>
              <a:ext uri="{FF2B5EF4-FFF2-40B4-BE49-F238E27FC236}">
                <a16:creationId xmlns:a16="http://schemas.microsoft.com/office/drawing/2014/main" id="{AB5A324E-BC60-4442-8D01-00BE7336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" r="-1" b="-1"/>
          <a:stretch/>
        </p:blipFill>
        <p:spPr bwMode="auto">
          <a:xfrm>
            <a:off x="6141722" y="3489159"/>
            <a:ext cx="605027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, cada año de perro no es igual a 7 años humanos, dicen investigadores |  CNN">
            <a:extLst>
              <a:ext uri="{FF2B5EF4-FFF2-40B4-BE49-F238E27FC236}">
                <a16:creationId xmlns:a16="http://schemas.microsoft.com/office/drawing/2014/main" id="{A59D6AD1-167A-9C44-9A6C-281D24CD9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r="-3" b="-3"/>
          <a:stretch/>
        </p:blipFill>
        <p:spPr bwMode="auto">
          <a:xfrm>
            <a:off x="3983736" y="1918638"/>
            <a:ext cx="4224528" cy="30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35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">
            <a:extLst>
              <a:ext uri="{FF2B5EF4-FFF2-40B4-BE49-F238E27FC236}">
                <a16:creationId xmlns:a16="http://schemas.microsoft.com/office/drawing/2014/main" id="{BB8CA088-A193-488D-A459-7D9D5541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477" y="799063"/>
            <a:ext cx="7009395" cy="5260058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oogle confunde una pareja de afroamericanos con dos gorilas">
            <a:extLst>
              <a:ext uri="{FF2B5EF4-FFF2-40B4-BE49-F238E27FC236}">
                <a16:creationId xmlns:a16="http://schemas.microsoft.com/office/drawing/2014/main" id="{548FA58C-BC45-F841-A83F-CCE15081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5725" y="1123525"/>
            <a:ext cx="5538899" cy="461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98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roductos: Ben &amp; Jerry's y el helado de Marihuana">
            <a:extLst>
              <a:ext uri="{FF2B5EF4-FFF2-40B4-BE49-F238E27FC236}">
                <a16:creationId xmlns:a16="http://schemas.microsoft.com/office/drawing/2014/main" id="{8D8EF813-1566-3946-96CF-0D88DF8AC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6" b="282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1EDD56-4F2D-BC46-91AD-A6B533418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“Helado para el desayuno”</a:t>
            </a:r>
          </a:p>
        </p:txBody>
      </p:sp>
    </p:spTree>
    <p:extLst>
      <p:ext uri="{BB962C8B-B14F-4D97-AF65-F5344CB8AC3E}">
        <p14:creationId xmlns:p14="http://schemas.microsoft.com/office/powerpoint/2010/main" val="216374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El japonismo está de moda-De la mano de Mazda compartimos las 5 claves de  esta cultura que nos han ganado el corazón">
            <a:extLst>
              <a:ext uri="{FF2B5EF4-FFF2-40B4-BE49-F238E27FC236}">
                <a16:creationId xmlns:a16="http://schemas.microsoft.com/office/drawing/2014/main" id="{096186F6-AC6F-B24C-B246-F1A369164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2" r="-2" b="15944"/>
          <a:stretch/>
        </p:blipFill>
        <p:spPr bwMode="auto"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BCE5CF1-0512-8045-A333-33FBABFC0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7" r="-3" b="4080"/>
          <a:stretch/>
        </p:blipFill>
        <p:spPr bwMode="auto"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Mario herraiz | MARCA.com">
            <a:extLst>
              <a:ext uri="{FF2B5EF4-FFF2-40B4-BE49-F238E27FC236}">
                <a16:creationId xmlns:a16="http://schemas.microsoft.com/office/drawing/2014/main" id="{5462ED45-BAE6-CD43-A4E6-D767907B2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0" b="-2"/>
          <a:stretch/>
        </p:blipFill>
        <p:spPr bwMode="auto"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Instagram influencing for Mazda: Why it was like to be an influencer">
            <a:extLst>
              <a:ext uri="{FF2B5EF4-FFF2-40B4-BE49-F238E27FC236}">
                <a16:creationId xmlns:a16="http://schemas.microsoft.com/office/drawing/2014/main" id="{5F5989D6-8FF2-8C40-AB59-4C72E577F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9" r="-2" b="14666"/>
          <a:stretch/>
        </p:blipFill>
        <p:spPr bwMode="auto"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84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Learning y Deep Learning: cómo entender las claves del presente y  futuro de la inteligencia artificial">
            <a:extLst>
              <a:ext uri="{FF2B5EF4-FFF2-40B4-BE49-F238E27FC236}">
                <a16:creationId xmlns:a16="http://schemas.microsoft.com/office/drawing/2014/main" id="{C877F7F8-9993-4446-8B25-41E25DAF4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3313"/>
            <a:ext cx="12192000" cy="46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54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Learning y algunas de sus principales aplicaciones – MR Informática">
            <a:extLst>
              <a:ext uri="{FF2B5EF4-FFF2-40B4-BE49-F238E27FC236}">
                <a16:creationId xmlns:a16="http://schemas.microsoft.com/office/drawing/2014/main" id="{7F931A36-7CC1-8644-84EB-D2B241EA4F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r="2532"/>
          <a:stretch/>
        </p:blipFill>
        <p:spPr bwMode="auto">
          <a:xfrm>
            <a:off x="-148261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EF4D66-A1F2-EC46-9DEC-CDEE5EEC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Machine </a:t>
            </a:r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lEARNING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667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Machine learning en finanzas">
            <a:extLst>
              <a:ext uri="{FF2B5EF4-FFF2-40B4-BE49-F238E27FC236}">
                <a16:creationId xmlns:a16="http://schemas.microsoft.com/office/drawing/2014/main" id="{D2B14165-4E66-CF4E-9DD6-28954E75B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7" r="2" b="7737"/>
          <a:stretch/>
        </p:blipFill>
        <p:spPr bwMode="auto">
          <a:xfrm>
            <a:off x="20" y="1"/>
            <a:ext cx="605025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El arte de la inteligencia artificial - The New York Times">
            <a:extLst>
              <a:ext uri="{FF2B5EF4-FFF2-40B4-BE49-F238E27FC236}">
                <a16:creationId xmlns:a16="http://schemas.microsoft.com/office/drawing/2014/main" id="{6EBAE423-0469-784A-9378-A8153AFD6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6" r="2" b="13137"/>
          <a:stretch/>
        </p:blipFill>
        <p:spPr bwMode="auto">
          <a:xfrm>
            <a:off x="6141722" y="1"/>
            <a:ext cx="605027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Netflix: Una pequeña vista a la compleja tecnología detrás del servicio más  popular de streaming | by Israel Yance | BigDataLatam | Medium">
            <a:extLst>
              <a:ext uri="{FF2B5EF4-FFF2-40B4-BE49-F238E27FC236}">
                <a16:creationId xmlns:a16="http://schemas.microsoft.com/office/drawing/2014/main" id="{993DA56D-095B-5644-B21E-5CE76471D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" r="2" b="2"/>
          <a:stretch/>
        </p:blipFill>
        <p:spPr bwMode="auto">
          <a:xfrm>
            <a:off x="20" y="3489159"/>
            <a:ext cx="605025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achine Learning in Digital Marketing: Apply ML for Marketing like a Pro! |  Aliz Blog">
            <a:extLst>
              <a:ext uri="{FF2B5EF4-FFF2-40B4-BE49-F238E27FC236}">
                <a16:creationId xmlns:a16="http://schemas.microsoft.com/office/drawing/2014/main" id="{9EE0FAD7-A118-5244-9708-116A0B28C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" r="6092" b="-1"/>
          <a:stretch/>
        </p:blipFill>
        <p:spPr bwMode="auto">
          <a:xfrm>
            <a:off x="6141722" y="3489159"/>
            <a:ext cx="605027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l Deep Learning y su uso en la Medicina - Máster en Deep Learning :  Universidad de Alcalá - Madrid">
            <a:extLst>
              <a:ext uri="{FF2B5EF4-FFF2-40B4-BE49-F238E27FC236}">
                <a16:creationId xmlns:a16="http://schemas.microsoft.com/office/drawing/2014/main" id="{990FF767-C50C-4345-940B-6A6D1887F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r="3499" b="-1"/>
          <a:stretch/>
        </p:blipFill>
        <p:spPr bwMode="auto">
          <a:xfrm>
            <a:off x="3983736" y="1918638"/>
            <a:ext cx="4224528" cy="30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17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0" name="Rectangle 70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5 consejos de Google para crear una campaña de marketing para startups | |  Estrategia Digital | CloudBits Agencia de Marketing Digital | SEO, Social  Media y Desarrollo Web en Puebla">
            <a:extLst>
              <a:ext uri="{FF2B5EF4-FFF2-40B4-BE49-F238E27FC236}">
                <a16:creationId xmlns:a16="http://schemas.microsoft.com/office/drawing/2014/main" id="{1B4A59BF-BAB7-9B44-BE89-09939D29B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234355"/>
            <a:ext cx="10905066" cy="438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18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l futuro de las campañas de marketing: bienvenidos al Marketing Automation  - cognodata">
            <a:extLst>
              <a:ext uri="{FF2B5EF4-FFF2-40B4-BE49-F238E27FC236}">
                <a16:creationId xmlns:a16="http://schemas.microsoft.com/office/drawing/2014/main" id="{FFA76333-8A16-1D40-A7A0-6F4A9350F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811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C06D474-11EC-7F4D-B27A-A1462A9C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30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azda Video Case Study: Streaming | IBM Watson Media">
            <a:extLst>
              <a:ext uri="{FF2B5EF4-FFF2-40B4-BE49-F238E27FC236}">
                <a16:creationId xmlns:a16="http://schemas.microsoft.com/office/drawing/2014/main" id="{EA118304-9AFC-C740-A7C2-2DDA2E2BE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425"/>
            <a:ext cx="12192000" cy="64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63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69BBFB-3996-A842-94F1-D01F132E6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" r="-2" b="5149"/>
          <a:stretch/>
        </p:blipFill>
        <p:spPr bwMode="auto">
          <a:xfrm>
            <a:off x="321730" y="321732"/>
            <a:ext cx="5674897" cy="301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EDEA5F3-CF89-034E-BE5F-D081545AD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868"/>
          <a:stretch/>
        </p:blipFill>
        <p:spPr bwMode="auto">
          <a:xfrm>
            <a:off x="321730" y="3510853"/>
            <a:ext cx="5674897" cy="27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370C993-BE2B-B240-94FE-5A1733E33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5" r="25666" b="1"/>
          <a:stretch/>
        </p:blipFill>
        <p:spPr bwMode="auto">
          <a:xfrm>
            <a:off x="6195373" y="321733"/>
            <a:ext cx="5674897" cy="597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936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196</Words>
  <Application>Microsoft Macintosh PowerPoint</Application>
  <PresentationFormat>Panorámica</PresentationFormat>
  <Paragraphs>11</Paragraphs>
  <Slides>12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Malla</vt:lpstr>
      <vt:lpstr>Presentación de PowerPoint</vt:lpstr>
      <vt:lpstr>Presentación de PowerPoint</vt:lpstr>
      <vt:lpstr>Machine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“Helado para el desayuno”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Allan Zambrano</dc:creator>
  <cp:lastModifiedBy>Allan Zambrano</cp:lastModifiedBy>
  <cp:revision>2</cp:revision>
  <dcterms:created xsi:type="dcterms:W3CDTF">2020-10-17T03:52:07Z</dcterms:created>
  <dcterms:modified xsi:type="dcterms:W3CDTF">2020-10-17T05:01:55Z</dcterms:modified>
</cp:coreProperties>
</file>